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83" r:id="rId10"/>
    <p:sldId id="285" r:id="rId11"/>
    <p:sldId id="277" r:id="rId12"/>
    <p:sldId id="279" r:id="rId13"/>
    <p:sldId id="284" r:id="rId14"/>
    <p:sldId id="281" r:id="rId15"/>
    <p:sldId id="280" r:id="rId16"/>
    <p:sldId id="28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82" autoAdjust="0"/>
    <p:restoredTop sz="94660"/>
  </p:normalViewPr>
  <p:slideViewPr>
    <p:cSldViewPr>
      <p:cViewPr varScale="1">
        <p:scale>
          <a:sx n="115" d="100"/>
          <a:sy n="115" d="100"/>
        </p:scale>
        <p:origin x="168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naurok.com.ua/uploads/files/226950/154065/166724_images/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41763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Нравственно-патриотическое воспитание детей </a:t>
            </a: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на занятиях по физической культуре </a:t>
            </a:r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через реализацию проекта 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C00000"/>
                </a:solidFill>
              </a:rPr>
              <a:t>«Казачата-дошколята»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95736" y="4509120"/>
            <a:ext cx="6491064" cy="161704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Казачьи игры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35448"/>
            <a:ext cx="4040188" cy="3030141"/>
          </a:xfrm>
          <a:prstGeom prst="rect">
            <a:avLst/>
          </a:prstGeom>
        </p:spPr>
      </p:pic>
      <p:pic>
        <p:nvPicPr>
          <p:cNvPr id="8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4853"/>
            <a:ext cx="4041775" cy="303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017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naurok.com.ua/uploads/files/226950/154065/166724_images/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Содержимое 6" descr="к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0594" t="14270" r="14520" b="14410"/>
          <a:stretch>
            <a:fillRect/>
          </a:stretch>
        </p:blipFill>
        <p:spPr>
          <a:xfrm>
            <a:off x="4283969" y="620687"/>
            <a:ext cx="4248472" cy="3034623"/>
          </a:xfrm>
        </p:spPr>
      </p:pic>
      <p:pic>
        <p:nvPicPr>
          <p:cNvPr id="9" name="Содержимое 8" descr="к2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83568" y="2924944"/>
            <a:ext cx="4248472" cy="31863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naurok.com.ua/uploads/files/226950/154065/166724_images/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476672"/>
            <a:ext cx="8229600" cy="220486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Праздники казаков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cs typeface="Times New Roman" pitchFamily="18" charset="0"/>
              </a:rPr>
              <a:t>1 января – </a:t>
            </a:r>
            <a:r>
              <a:rPr lang="ru-RU" sz="2200" b="1" dirty="0" smtClean="0">
                <a:cs typeface="Times New Roman" pitchFamily="18" charset="0"/>
              </a:rPr>
              <a:t>праздник «старого казака», Св. Илии Муромца </a:t>
            </a:r>
            <a:br>
              <a:rPr lang="ru-RU" sz="2200" b="1" dirty="0" smtClean="0">
                <a:cs typeface="Times New Roman" pitchFamily="18" charset="0"/>
              </a:rPr>
            </a:br>
            <a:r>
              <a:rPr lang="ru-RU" sz="2200" dirty="0" smtClean="0">
                <a:cs typeface="Times New Roman" pitchFamily="18" charset="0"/>
              </a:rPr>
              <a:t>30 июня – </a:t>
            </a:r>
            <a:r>
              <a:rPr lang="ru-RU" sz="2200" b="1" dirty="0">
                <a:cs typeface="Times New Roman" pitchFamily="18" charset="0"/>
              </a:rPr>
              <a:t>Д</a:t>
            </a:r>
            <a:r>
              <a:rPr lang="ru-RU" sz="2200" b="1" dirty="0" smtClean="0">
                <a:cs typeface="Times New Roman" pitchFamily="18" charset="0"/>
              </a:rPr>
              <a:t>ень возрождения казачества России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dirty="0" smtClean="0">
                <a:cs typeface="Times New Roman" pitchFamily="18" charset="0"/>
              </a:rPr>
              <a:t>21 ноября - </a:t>
            </a:r>
            <a:r>
              <a:rPr lang="ru-RU" sz="2200" b="1" dirty="0">
                <a:cs typeface="Times New Roman" pitchFamily="18" charset="0"/>
              </a:rPr>
              <a:t>Д</a:t>
            </a:r>
            <a:r>
              <a:rPr lang="ru-RU" sz="2200" b="1" dirty="0" smtClean="0">
                <a:cs typeface="Times New Roman" pitchFamily="18" charset="0"/>
              </a:rPr>
              <a:t>ень Уральского Казачьего Войска</a:t>
            </a:r>
            <a:br>
              <a:rPr lang="ru-RU" sz="2200" b="1" dirty="0" smtClean="0">
                <a:cs typeface="Times New Roman" pitchFamily="18" charset="0"/>
              </a:rPr>
            </a:br>
            <a:r>
              <a:rPr lang="ru-RU" sz="2200" dirty="0"/>
              <a:t>23 ноября </a:t>
            </a:r>
            <a:r>
              <a:rPr lang="ru-RU" sz="2200" dirty="0" smtClean="0"/>
              <a:t>- </a:t>
            </a:r>
            <a:r>
              <a:rPr lang="ru-RU" sz="2200" b="1" dirty="0" smtClean="0"/>
              <a:t>День нагайки</a:t>
            </a:r>
            <a:br>
              <a:rPr lang="ru-RU" sz="2200" b="1" dirty="0" smtClean="0"/>
            </a:br>
            <a:r>
              <a:rPr lang="ru-RU" sz="2200" dirty="0"/>
              <a:t>4 декабря </a:t>
            </a:r>
            <a:r>
              <a:rPr lang="ru-RU" sz="2200" dirty="0" smtClean="0"/>
              <a:t>- </a:t>
            </a:r>
            <a:r>
              <a:rPr lang="ru-RU" sz="2200" b="1" dirty="0" smtClean="0"/>
              <a:t>День </a:t>
            </a:r>
            <a:r>
              <a:rPr lang="ru-RU" sz="2200" b="1" dirty="0"/>
              <a:t>матери казачки </a:t>
            </a:r>
            <a:r>
              <a:rPr lang="ru-RU" sz="2200" b="1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/>
          </a:p>
        </p:txBody>
      </p:sp>
      <p:pic>
        <p:nvPicPr>
          <p:cNvPr id="5" name="Содержимое 4" descr="п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10594"/>
          <a:stretch>
            <a:fillRect/>
          </a:stretch>
        </p:blipFill>
        <p:spPr>
          <a:xfrm>
            <a:off x="611560" y="2924944"/>
            <a:ext cx="3960440" cy="3322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Содержимое 5" descr="аа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3462" r="256"/>
          <a:stretch>
            <a:fillRect/>
          </a:stretch>
        </p:blipFill>
        <p:spPr>
          <a:xfrm>
            <a:off x="4499992" y="2852936"/>
            <a:ext cx="4165754" cy="34609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Народные праздники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5" descr="ппп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38521"/>
            <a:ext cx="4038600" cy="264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67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5" descr="фон каза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37516"/>
          </a:xfrm>
          <a:prstGeom prst="rect">
            <a:avLst/>
          </a:prstGeom>
        </p:spPr>
      </p:pic>
      <p:pic>
        <p:nvPicPr>
          <p:cNvPr id="5" name="Содержимое 3" descr="р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15135" r="35556"/>
          <a:stretch>
            <a:fillRect/>
          </a:stretch>
        </p:blipFill>
        <p:spPr>
          <a:xfrm>
            <a:off x="683568" y="3212976"/>
            <a:ext cx="4248472" cy="3048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Содержимое 5" descr="рр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19509" t="15136"/>
          <a:stretch>
            <a:fillRect/>
          </a:stretch>
        </p:blipFill>
        <p:spPr>
          <a:xfrm>
            <a:off x="827584" y="548680"/>
            <a:ext cx="4237848" cy="2520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Содержимое 3"/>
          <p:cNvSpPr>
            <a:spLocks noGrp="1"/>
          </p:cNvSpPr>
          <p:nvPr>
            <p:ph type="title"/>
          </p:nvPr>
        </p:nvSpPr>
        <p:spPr>
          <a:xfrm>
            <a:off x="4860032" y="620688"/>
            <a:ext cx="3549080" cy="36004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Фланкировка - </a:t>
            </a:r>
            <a:r>
              <a:rPr lang="ru-RU" sz="2400" dirty="0"/>
              <a:t> </a:t>
            </a:r>
            <a:r>
              <a:rPr lang="ru-RU" sz="2400" b="1" dirty="0"/>
              <a:t>комплекс упражнений, нарабатывающих культуру и навык обращения с </a:t>
            </a:r>
            <a:r>
              <a:rPr lang="ru-RU" sz="2400" b="1" dirty="0" smtClean="0"/>
              <a:t>шашкой, нагайкой.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naurok.com.ua/uploads/files/226950/154065/166724_images/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Содержимое 6" descr="кк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11887" r="9067" b="16794"/>
          <a:stretch>
            <a:fillRect/>
          </a:stretch>
        </p:blipFill>
        <p:spPr>
          <a:xfrm>
            <a:off x="323528" y="404664"/>
            <a:ext cx="4536504" cy="2668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Содержимое 9" descr="к5.jpg"/>
          <p:cNvPicPr>
            <a:picLocks noChangeAspect="1"/>
          </p:cNvPicPr>
          <p:nvPr/>
        </p:nvPicPr>
        <p:blipFill>
          <a:blip r:embed="rId4" cstate="print"/>
          <a:srcRect l="7132" r="3718"/>
          <a:stretch>
            <a:fillRect/>
          </a:stretch>
        </p:blipFill>
        <p:spPr>
          <a:xfrm>
            <a:off x="395536" y="3429000"/>
            <a:ext cx="4457638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Содержимое 7" descr="рр1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788024" y="2060848"/>
            <a:ext cx="4038600" cy="2278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13130_9-p-fon-dlya-prezentatsii-na-patrioticheskuyu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5188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201622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Мы не ставим своей целью воспитать казака,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мы хотим через казачью культуру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воспитать человека, 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для которого слова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воля, честь, патриотизм не пустые понятия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9" name="Содержимое 8" descr="78ff995a-02f1-5b10-a872-13d82cba13d5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2969568"/>
            <a:ext cx="4824536" cy="32163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5" descr="фон каза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4509"/>
            <a:ext cx="9324528" cy="69725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b="1" i="1" dirty="0" smtClean="0">
                <a:latin typeface="Arial Narrow" pitchFamily="34" charset="0"/>
              </a:rPr>
              <a:t/>
            </a:r>
            <a:br>
              <a:rPr lang="ru-RU" sz="2200" b="1" i="1" dirty="0" smtClean="0">
                <a:latin typeface="Arial Narrow" pitchFamily="34" charset="0"/>
              </a:rPr>
            </a:br>
            <a:r>
              <a:rPr lang="ru-RU" sz="2200" b="1" i="1" dirty="0">
                <a:latin typeface="Arial Narrow" pitchFamily="34" charset="0"/>
              </a:rPr>
              <a:t/>
            </a:r>
            <a:br>
              <a:rPr lang="ru-RU" sz="2200" b="1" i="1" dirty="0">
                <a:latin typeface="Arial Narrow" pitchFamily="34" charset="0"/>
              </a:rPr>
            </a:br>
            <a:r>
              <a:rPr lang="ru-RU" sz="2200" b="1" i="1" dirty="0" smtClean="0">
                <a:latin typeface="Arial Narrow" pitchFamily="34" charset="0"/>
              </a:rPr>
              <a:t>У каждого народа есть своя неповторимая душа – </a:t>
            </a:r>
            <a:r>
              <a:rPr lang="ru-RU" b="1" i="1" dirty="0" smtClean="0">
                <a:latin typeface="Arial Narrow" pitchFamily="34" charset="0"/>
              </a:rPr>
              <a:t/>
            </a:r>
            <a:br>
              <a:rPr lang="ru-RU" b="1" i="1" dirty="0" smtClean="0">
                <a:latin typeface="Arial Narrow" pitchFamily="34" charset="0"/>
              </a:rPr>
            </a:br>
            <a:r>
              <a:rPr lang="ru-RU" sz="2000" b="1" i="1" dirty="0" smtClean="0">
                <a:latin typeface="Arial Narrow" pitchFamily="34" charset="0"/>
              </a:rPr>
              <a:t>это его вера, язык, праздники и обряды, песни, танцы, игры. </a:t>
            </a:r>
            <a:br>
              <a:rPr lang="ru-RU" sz="2000" b="1" i="1" dirty="0" smtClean="0">
                <a:latin typeface="Arial Narrow" pitchFamily="34" charset="0"/>
              </a:rPr>
            </a:br>
            <a:r>
              <a:rPr lang="ru-RU" sz="2000" b="1" i="1" dirty="0" smtClean="0">
                <a:latin typeface="Arial Narrow" pitchFamily="34" charset="0"/>
              </a:rPr>
              <a:t>Пока жива Душа народа - жив и сам народ.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Содержимое 5" descr="п2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5" descr="фон каза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-69363"/>
            <a:ext cx="9252520" cy="6918663"/>
          </a:xfrm>
          <a:prstGeom prst="rect">
            <a:avLst/>
          </a:prstGeom>
        </p:spPr>
      </p:pic>
      <p:pic>
        <p:nvPicPr>
          <p:cNvPr id="6" name="Содержимое 5" descr="г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83968" y="476672"/>
            <a:ext cx="828092" cy="99463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557993"/>
            <a:ext cx="8496944" cy="345518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Указ президента Российской Федерации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от 9 августа 2020 г. № 505</a:t>
            </a: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 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«Об утверждении Стратегия государственной политики Российской Федерации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в отношении российского казачества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на 2021-2030 годы»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5" descr="фон каза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-315416"/>
            <a:ext cx="9324528" cy="71734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2218258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/>
              <a:t>Соглашение о совместной работе между: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2000" b="1" dirty="0" smtClean="0"/>
              <a:t>- МБДОУ «ДС № 481 г. Челябинска»</a:t>
            </a:r>
            <a:br>
              <a:rPr lang="ru-RU" sz="2000" b="1" dirty="0" smtClean="0"/>
            </a:br>
            <a:r>
              <a:rPr lang="ru-RU" sz="2000" b="1" dirty="0" smtClean="0"/>
              <a:t>- Комитет по делам образования города Челябинска</a:t>
            </a:r>
            <a:br>
              <a:rPr lang="ru-RU" sz="2000" b="1" dirty="0" smtClean="0"/>
            </a:br>
            <a:r>
              <a:rPr lang="ru-RU" sz="2000" b="1" dirty="0" smtClean="0"/>
              <a:t>- Окружное казачье общество Челябинской области «Четвертый казачий реестровый отдел» Оренбургского войскового казачьего общества.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р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794" t="20683" r="1284" b="2949"/>
          <a:stretch>
            <a:fillRect/>
          </a:stretch>
        </p:blipFill>
        <p:spPr>
          <a:xfrm>
            <a:off x="454902" y="2132856"/>
            <a:ext cx="45954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635" y="3222532"/>
            <a:ext cx="3635895" cy="2726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5" descr="фон каза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9048" y="0"/>
            <a:ext cx="9433048" cy="70536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3600" b="1" dirty="0" smtClean="0">
                <a:solidFill>
                  <a:srgbClr val="C00000"/>
                </a:solidFill>
              </a:rPr>
              <a:t>«Казачата-дошколята»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ПРОЕКТ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по нравственно-патриотическому воспитанию детей дошкольного возраста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/>
              <a:t>на основе культурно-исторических традиций и ценностей российского казачества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b="1" dirty="0" smtClean="0"/>
              <a:t>2022-2027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Содержимое 3" descr="C:\Users\user\Desktop\изображение_viber_2022-12-07_10-25-56-323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921" y="3645024"/>
            <a:ext cx="424847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naurok.com.ua/uploads/files/226950/154065/166724_images/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58417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 smtClean="0"/>
              <a:t>На Южный Урал казаки прибыли в конце 16 века для защиты государственных границ.</a:t>
            </a:r>
            <a:br>
              <a:rPr lang="ru-RU" sz="2400" b="1" dirty="0" smtClean="0"/>
            </a:br>
            <a:r>
              <a:rPr lang="ru-RU" sz="800" b="1" dirty="0"/>
              <a:t>-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           Казаки жили общинами по закону казачьего круга</a:t>
            </a:r>
            <a:br>
              <a:rPr lang="ru-RU" sz="2400" b="1" dirty="0" smtClean="0"/>
            </a:br>
            <a:r>
              <a:rPr lang="ru-RU" sz="2400" b="1" dirty="0" smtClean="0"/>
              <a:t> (равноправие, взаимовыручка, почитание обычаев).</a:t>
            </a:r>
            <a:br>
              <a:rPr lang="ru-RU" sz="2400" b="1" dirty="0" smtClean="0"/>
            </a:br>
            <a:r>
              <a:rPr lang="ru-RU" sz="800" b="1" dirty="0"/>
              <a:t>-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            Казак – воин.</a:t>
            </a:r>
            <a:br>
              <a:rPr lang="ru-RU" sz="2400" b="1" dirty="0" smtClean="0"/>
            </a:br>
            <a:r>
              <a:rPr lang="ru-RU" sz="2400" b="1" dirty="0" smtClean="0"/>
              <a:t>Он отличный наездник, виртуозно владеет шашкой, нагайкой, имеет безупречную физическую форму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4" name="Содержимое 6" descr="казаки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52328" y="3212976"/>
            <a:ext cx="4716016" cy="3537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naurok.com.ua/uploads/files/226950/154065/166724_images/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728192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Физическое воспитание в детском саду: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- народные казачьи игры</a:t>
            </a:r>
            <a:br>
              <a:rPr lang="ru-RU" sz="2400" b="1" dirty="0" smtClean="0"/>
            </a:br>
            <a:r>
              <a:rPr lang="ru-RU" sz="2400" b="1" dirty="0" smtClean="0"/>
              <a:t>- народные праздники</a:t>
            </a:r>
            <a:br>
              <a:rPr lang="ru-RU" sz="2400" b="1" dirty="0" smtClean="0"/>
            </a:br>
            <a:r>
              <a:rPr lang="ru-RU" sz="2400" b="1" dirty="0" smtClean="0"/>
              <a:t>- обучение элементам фланкировки</a:t>
            </a:r>
            <a:endParaRPr lang="ru-RU" sz="2400" dirty="0"/>
          </a:p>
        </p:txBody>
      </p:sp>
      <p:pic>
        <p:nvPicPr>
          <p:cNvPr id="9" name="Содержимое 8" descr="гг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2060848"/>
            <a:ext cx="6034714" cy="4150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naurok.com.ua/uploads/files/226950/154065/166724_images/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ru-RU" b="1" dirty="0" smtClean="0"/>
              <a:t>Виды казачьих детских игр: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9"/>
            <a:ext cx="8229600" cy="4104455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smtClean="0"/>
              <a:t>игры без предметов </a:t>
            </a:r>
            <a:r>
              <a:rPr lang="ru-RU" i="1" dirty="0" smtClean="0"/>
              <a:t>(«Калачики», «Ляпка», «Всадники на спине», «Лозины», «Казаки-разбойники», «</a:t>
            </a:r>
            <a:r>
              <a:rPr lang="ru-RU" i="1" dirty="0" err="1" smtClean="0"/>
              <a:t>Хваталки</a:t>
            </a:r>
            <a:r>
              <a:rPr lang="ru-RU" i="1" dirty="0" smtClean="0"/>
              <a:t>», «</a:t>
            </a:r>
            <a:r>
              <a:rPr lang="ru-RU" i="1" dirty="0" err="1" smtClean="0"/>
              <a:t>Перятягушки</a:t>
            </a:r>
            <a:r>
              <a:rPr lang="ru-RU" i="1" dirty="0" smtClean="0"/>
              <a:t>», «Нитка-иголка»)</a:t>
            </a:r>
            <a:endParaRPr lang="ru-RU" dirty="0" smtClean="0"/>
          </a:p>
          <a:p>
            <a:r>
              <a:rPr lang="ru-RU" b="1" dirty="0" smtClean="0"/>
              <a:t>игры с предметами </a:t>
            </a:r>
            <a:r>
              <a:rPr lang="ru-RU" i="1" dirty="0" smtClean="0"/>
              <a:t>(</a:t>
            </a:r>
            <a:r>
              <a:rPr lang="ru-RU" dirty="0" smtClean="0"/>
              <a:t>«</a:t>
            </a:r>
            <a:r>
              <a:rPr lang="ru-RU" dirty="0" err="1" smtClean="0"/>
              <a:t>Кидалки</a:t>
            </a:r>
            <a:r>
              <a:rPr lang="ru-RU" dirty="0" smtClean="0"/>
              <a:t>-швырялки»,</a:t>
            </a:r>
            <a:r>
              <a:rPr lang="ru-RU" i="1" dirty="0" smtClean="0"/>
              <a:t> «Передай подкову по кругу», «Сорви платок для казачки», «Нагайка», «Наряди молодушку», «Путы», «Прятки овощей»)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b="1" dirty="0" smtClean="0"/>
              <a:t>символические игры </a:t>
            </a:r>
            <a:r>
              <a:rPr lang="ru-RU" dirty="0" smtClean="0"/>
              <a:t>(«Всадники», «Кто быстрее сядет на коня», «Напои лошадку», «Казачки на конях»)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Казачьи игры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35046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28662" y="4437112"/>
            <a:ext cx="3497263" cy="1973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678" y="4004025"/>
            <a:ext cx="3208467" cy="24063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62" y="1369644"/>
            <a:ext cx="3011141" cy="2258355"/>
          </a:xfrm>
          <a:prstGeom prst="rect">
            <a:avLst/>
          </a:prstGeom>
        </p:spPr>
      </p:pic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50" y="1417638"/>
            <a:ext cx="2962672" cy="2222004"/>
          </a:xfrm>
        </p:spPr>
      </p:pic>
    </p:spTree>
    <p:extLst>
      <p:ext uri="{BB962C8B-B14F-4D97-AF65-F5344CB8AC3E}">
        <p14:creationId xmlns:p14="http://schemas.microsoft.com/office/powerpoint/2010/main" val="19642390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604</TotalTime>
  <Words>440</Words>
  <Application>Microsoft Office PowerPoint</Application>
  <PresentationFormat>Экран (4:3)</PresentationFormat>
  <Paragraphs>17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Arial Narrow</vt:lpstr>
      <vt:lpstr>Calibri</vt:lpstr>
      <vt:lpstr>Times New Roman</vt:lpstr>
      <vt:lpstr>Тема Office</vt:lpstr>
      <vt:lpstr>   Нравственно-патриотическое воспитание детей  на занятиях по физической культуре  через реализацию проекта  «Казачата-дошколята»</vt:lpstr>
      <vt:lpstr>  У каждого народа есть своя неповторимая душа –  это его вера, язык, праздники и обряды, песни, танцы, игры.  Пока жива Душа народа - жив и сам народ. </vt:lpstr>
      <vt:lpstr>Указ президента Российской Федерации от 9 августа 2020 г. № 505   «Об утверждении Стратегия государственной политики Российской Федерации  в отношении российского казачества  на 2021-2030 годы» </vt:lpstr>
      <vt:lpstr>Соглашение о совместной работе между: - МБДОУ «ДС № 481 г. Челябинска» - Комитет по делам образования города Челябинска - Окружное казачье общество Челябинской области «Четвертый казачий реестровый отдел» Оренбургского войскового казачьего общества. </vt:lpstr>
      <vt:lpstr>      «Казачата-дошколята» ПРОЕКТ по нравственно-патриотическому воспитанию детей дошкольного возраста  на основе культурно-исторических традиций и ценностей российского казачества 2022-2027  </vt:lpstr>
      <vt:lpstr>    На Южный Урал казаки прибыли в конце 16 века для защиты государственных границ. -             Казаки жили общинами по закону казачьего круга  (равноправие, взаимовыручка, почитание обычаев). -              Казак – воин. Он отличный наездник, виртуозно владеет шашкой, нагайкой, имеет безупречную физическую форму  </vt:lpstr>
      <vt:lpstr>Физическое воспитание в детском саду: - народные казачьи игры - народные праздники - обучение элементам фланкировки</vt:lpstr>
      <vt:lpstr>Виды казачьих детских игр:</vt:lpstr>
      <vt:lpstr>Казачьи игры</vt:lpstr>
      <vt:lpstr>Казачьи игры</vt:lpstr>
      <vt:lpstr>Презентация PowerPoint</vt:lpstr>
      <vt:lpstr>Праздники казаков 1 января – праздник «старого казака», Св. Илии Муромца  30 июня – День возрождения казачества России 21 ноября - День Уральского Казачьего Войска 23 ноября - День нагайки 4 декабря - День матери казачки    </vt:lpstr>
      <vt:lpstr>Народные праздники</vt:lpstr>
      <vt:lpstr>Фланкировка -  комплекс упражнений, нарабатывающих культуру и навык обращения с шашкой, нагайкой. </vt:lpstr>
      <vt:lpstr>Презентация PowerPoint</vt:lpstr>
      <vt:lpstr>Мы не ставим своей целью воспитать казака, мы хотим через казачью культуру  воспитать человека,  для которого слова  воля, честь, патриотизм не пустые понятия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89</cp:revision>
  <dcterms:created xsi:type="dcterms:W3CDTF">2023-01-28T20:03:58Z</dcterms:created>
  <dcterms:modified xsi:type="dcterms:W3CDTF">2023-02-06T08:02:13Z</dcterms:modified>
</cp:coreProperties>
</file>