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3140968"/>
            <a:ext cx="7488832" cy="158417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5" y="3068960"/>
            <a:ext cx="6552729" cy="2520280"/>
          </a:xfrm>
        </p:spPr>
        <p:txBody>
          <a:bodyPr>
            <a:normAutofit/>
          </a:bodyPr>
          <a:lstStyle/>
          <a:p>
            <a:r>
              <a:rPr lang="ru-RU" b="1" dirty="0" smtClean="0"/>
              <a:t>Сюжетно-ролевая игра </a:t>
            </a:r>
            <a:br>
              <a:rPr lang="ru-RU" b="1" dirty="0" smtClean="0"/>
            </a:br>
            <a:r>
              <a:rPr lang="ru-RU" b="1" dirty="0" smtClean="0"/>
              <a:t>Модельное агентство «Каприз»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5775" y="2348880"/>
            <a:ext cx="450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МБДОУ «Детский сад №481 </a:t>
            </a:r>
            <a:r>
              <a:rPr lang="ru-RU" b="1" dirty="0" err="1" smtClean="0"/>
              <a:t>г.Челябинска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56" y="908720"/>
            <a:ext cx="4224469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оздание нарядов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4166"/>
            <a:ext cx="3539886" cy="26549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3707904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60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4702902" cy="352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изажисты за работой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00" y="1369341"/>
            <a:ext cx="3323861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05064"/>
            <a:ext cx="3529079" cy="26468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989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05" y="1628800"/>
            <a:ext cx="5292197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</a:t>
            </a:r>
            <a:r>
              <a:rPr lang="ru-RU" dirty="0" smtClean="0"/>
              <a:t>отограф за работой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1"/>
            <a:ext cx="408737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оказ мод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19" y="1013028"/>
            <a:ext cx="3933348" cy="221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08737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8" y="3356992"/>
            <a:ext cx="4061078" cy="228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62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9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50bdaca892eac42517e869c0b352e164c22fe6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26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Сюжетно-ролевая игра  Модельное агентство «Каприз»</vt:lpstr>
      <vt:lpstr>создание нарядов</vt:lpstr>
      <vt:lpstr>визажисты за работой</vt:lpstr>
      <vt:lpstr>фотограф за работой</vt:lpstr>
      <vt:lpstr>показ мод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</dc:title>
  <dc:creator>obstinate</dc:creator>
  <dc:description>Шаблон презентации с сайта https://presentation-creation.ru/</dc:description>
  <cp:lastModifiedBy>Пользователь Windows</cp:lastModifiedBy>
  <cp:revision>131</cp:revision>
  <dcterms:created xsi:type="dcterms:W3CDTF">2018-02-25T09:09:03Z</dcterms:created>
  <dcterms:modified xsi:type="dcterms:W3CDTF">2022-10-14T08:48:13Z</dcterms:modified>
</cp:coreProperties>
</file>