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275" r:id="rId11"/>
    <p:sldId id="306" r:id="rId12"/>
    <p:sldId id="263" r:id="rId13"/>
    <p:sldId id="283" r:id="rId14"/>
    <p:sldId id="269" r:id="rId15"/>
    <p:sldId id="287" r:id="rId16"/>
    <p:sldId id="264" r:id="rId17"/>
    <p:sldId id="266" r:id="rId18"/>
    <p:sldId id="303" r:id="rId19"/>
    <p:sldId id="267" r:id="rId20"/>
    <p:sldId id="268" r:id="rId21"/>
    <p:sldId id="281" r:id="rId22"/>
    <p:sldId id="288" r:id="rId23"/>
    <p:sldId id="302" r:id="rId24"/>
    <p:sldId id="290" r:id="rId25"/>
    <p:sldId id="291" r:id="rId26"/>
    <p:sldId id="285" r:id="rId27"/>
    <p:sldId id="304" r:id="rId28"/>
    <p:sldId id="301" r:id="rId29"/>
    <p:sldId id="305" r:id="rId30"/>
    <p:sldId id="270" r:id="rId31"/>
    <p:sldId id="271" r:id="rId32"/>
    <p:sldId id="276" r:id="rId33"/>
    <p:sldId id="277" r:id="rId34"/>
    <p:sldId id="278" r:id="rId35"/>
    <p:sldId id="279" r:id="rId36"/>
    <p:sldId id="280" r:id="rId37"/>
    <p:sldId id="272" r:id="rId38"/>
    <p:sldId id="273" r:id="rId39"/>
    <p:sldId id="307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1" autoAdjust="0"/>
    <p:restoredTop sz="94660"/>
  </p:normalViewPr>
  <p:slideViewPr>
    <p:cSldViewPr>
      <p:cViewPr varScale="1">
        <p:scale>
          <a:sx n="88" d="100"/>
          <a:sy n="88" d="100"/>
        </p:scale>
        <p:origin x="-108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CE0B1-1203-47EF-9D72-C5469EC79C7E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E80B5-8894-4BC1-8BB4-4F2F073F45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450AA-207D-435B-A969-4FBA032B6048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E6AC2-33C4-43FA-AD49-DED1ECF05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18A41-00F7-4408-91C2-7FC7E63F6809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FFD0D-8E1B-4CF0-BB88-5C447D920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F3FF5-C5EB-4098-991B-E70BDABD06B0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794F-277B-4EE2-B068-2549493D0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DEF4B-CD2B-42E0-9D86-F5EFDBB0C470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B828D-CF44-4C37-9B69-46C7D9FC8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7441-483B-4D07-BC2E-86EECE96853F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88A4F-B8CC-41D8-BC08-18BF52F49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A7FB1-2126-474B-B3D0-EAE4D2E1BC5C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BE8BE-16F5-41AC-B997-96BD35584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7FC1-E1F3-4BD3-A082-CD88EFB2DF5D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F52F4-F3D4-46D4-9203-8A9E1F155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DD931-089D-48A0-86A4-51770506DDB3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9BF3D-D071-4C1A-B162-26C1583E4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09CD9-93A4-44A3-89EA-E90FDD081983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3EF9D-1F95-432A-9EEE-FEDEC0EB8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9077A-22F0-49C8-BB2D-66653CC8CDD6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41D3E-9B26-4BAD-A6BB-BC21AC7D4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7FE043-298E-4600-BA0B-B39CA9845EAC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77F37A-EC19-4353-BC09-7CB95BF74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8;&#1072;&#1085;&#1103;\Desktop\9%20&#1084;&#1072;&#1103;\&#1046;&#1091;&#1088;&#1072;&#1074;&#1083;&#1080;%20-%20&#1052;&#1072;&#1088;&#1082;%20&#1041;&#1077;&#1088;&#1085;&#1077;&#1089;%20from%20backingtracks.co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/>
          </p:nvPr>
        </p:nvSpPr>
        <p:spPr>
          <a:xfrm>
            <a:off x="468313" y="1341438"/>
            <a:ext cx="8229600" cy="3240087"/>
          </a:xfrm>
        </p:spPr>
        <p:txBody>
          <a:bodyPr/>
          <a:lstStyle/>
          <a:p>
            <a:r>
              <a:rPr lang="ru-RU" sz="6600" b="1" i="1" smtClean="0">
                <a:solidFill>
                  <a:schemeClr val="accent2"/>
                </a:solidFill>
                <a:latin typeface="Times New Roman" pitchFamily="18" charset="0"/>
              </a:rPr>
              <a:t>9МАЯ!</a:t>
            </a:r>
            <a:br>
              <a:rPr lang="ru-RU" sz="6600" b="1" i="1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mtClean="0"/>
              <a:t/>
            </a:r>
            <a:br>
              <a:rPr lang="ru-RU" smtClean="0"/>
            </a:br>
            <a:r>
              <a:rPr lang="ru-RU" sz="3600" b="1" i="1" smtClean="0">
                <a:solidFill>
                  <a:schemeClr val="accent2"/>
                </a:solidFill>
                <a:latin typeface="Times New Roman" pitchFamily="18" charset="0"/>
              </a:rPr>
              <a:t>Я помню, я горжусь!</a:t>
            </a:r>
            <a:endParaRPr lang="ru-RU" b="1" i="1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3314" name="Rectangle 3"/>
          <p:cNvSpPr>
            <a:spLocks noGrp="1"/>
          </p:cNvSpPr>
          <p:nvPr>
            <p:ph type="body" idx="1"/>
          </p:nvPr>
        </p:nvSpPr>
        <p:spPr>
          <a:xfrm>
            <a:off x="3851275" y="4941888"/>
            <a:ext cx="4846638" cy="12128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     Авторы презентации:   Маркина Т.В. </a:t>
            </a:r>
          </a:p>
          <a:p>
            <a:pPr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                                            Старостина Е.А.</a:t>
            </a:r>
          </a:p>
        </p:txBody>
      </p:sp>
      <p:pic>
        <p:nvPicPr>
          <p:cNvPr id="13316" name="Журавли - Марк Бернес from backingtracks.co.mp3"/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3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684213" y="404813"/>
            <a:ext cx="7292975" cy="73818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hlink"/>
                </a:solidFill>
                <a:latin typeface="Times New Roman" pitchFamily="18" charset="0"/>
              </a:rPr>
              <a:t>Письма из прошлого</a:t>
            </a:r>
            <a:endParaRPr lang="ru-RU" b="1" smtClean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22530" name="Picture 4" descr="п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268413"/>
            <a:ext cx="67183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18487" cy="1081088"/>
          </a:xfrm>
        </p:spPr>
        <p:txBody>
          <a:bodyPr/>
          <a:lstStyle/>
          <a:p>
            <a:r>
              <a:rPr lang="ru-RU" b="1" smtClean="0">
                <a:solidFill>
                  <a:schemeClr val="hlink"/>
                </a:solidFill>
                <a:latin typeface="Times New Roman" pitchFamily="18" charset="0"/>
              </a:rPr>
              <a:t>Георгиевская лента как символ Победы</a:t>
            </a:r>
          </a:p>
        </p:txBody>
      </p:sp>
      <p:pic>
        <p:nvPicPr>
          <p:cNvPr id="23554" name="Picture 5" descr="п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3038" y="1700213"/>
            <a:ext cx="34734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iKyLm73wb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700213"/>
            <a:ext cx="351948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п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268413"/>
            <a:ext cx="35115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 descr="п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3450" y="1268413"/>
            <a:ext cx="35655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5-NulqOVMt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13" y="1196975"/>
            <a:ext cx="38798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 descr="п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196975"/>
            <a:ext cx="3717925" cy="49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п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125538"/>
            <a:ext cx="3521075" cy="517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5" descr="п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96975"/>
            <a:ext cx="44656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ru-RU" b="1" smtClean="0">
                <a:solidFill>
                  <a:schemeClr val="hlink"/>
                </a:solidFill>
                <a:latin typeface="Times New Roman" pitchFamily="18" charset="0"/>
              </a:rPr>
              <a:t>Поделки к Дню Победы</a:t>
            </a:r>
          </a:p>
        </p:txBody>
      </p:sp>
      <p:pic>
        <p:nvPicPr>
          <p:cNvPr id="27650" name="Picture 5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268413"/>
            <a:ext cx="3546475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п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341438"/>
            <a:ext cx="36734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п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96975"/>
            <a:ext cx="36957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6" descr="п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96975"/>
            <a:ext cx="36655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wP49oNVeI50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979613"/>
            <a:ext cx="43211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4" descr="LHGHJ3pInQ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84313"/>
            <a:ext cx="4192588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E-FTET1Cxu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052513"/>
            <a:ext cx="3827463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4" descr="WQfuDnTU8g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975" y="1125538"/>
            <a:ext cx="37814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1" descr="8QjHOJ2VMC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628775"/>
            <a:ext cx="41465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4" descr="8p1yI6MtDA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700213"/>
            <a:ext cx="3176587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52525"/>
          </a:xfrm>
        </p:spPr>
        <p:txBody>
          <a:bodyPr/>
          <a:lstStyle/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Помните! Через века, через года,— помните!</a:t>
            </a:r>
            <a:b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О тех, кто уже не придет никогда,—  помните!</a:t>
            </a:r>
          </a:p>
        </p:txBody>
      </p:sp>
      <p:pic>
        <p:nvPicPr>
          <p:cNvPr id="14338" name="Picture 5" descr="8zko68svxb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557338"/>
            <a:ext cx="37496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yhoRFQ_nG4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0" y="1557338"/>
            <a:ext cx="34242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7" descr="7EqeFK6bEv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25538"/>
            <a:ext cx="3306762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10" descr="U-5v085FOd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125538"/>
            <a:ext cx="35496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MJ9wQsunIg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357563"/>
            <a:ext cx="4465637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5" descr="KMtUQTTEW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25538"/>
            <a:ext cx="4227512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998537"/>
          </a:xfrm>
        </p:spPr>
        <p:txBody>
          <a:bodyPr/>
          <a:lstStyle/>
          <a:p>
            <a:r>
              <a:rPr lang="ru-RU" b="1" smtClean="0">
                <a:solidFill>
                  <a:schemeClr val="hlink"/>
                </a:solidFill>
                <a:latin typeface="Times New Roman" pitchFamily="18" charset="0"/>
              </a:rPr>
              <a:t>Салют Победы!</a:t>
            </a:r>
          </a:p>
        </p:txBody>
      </p:sp>
      <p:pic>
        <p:nvPicPr>
          <p:cNvPr id="34818" name="Picture 6" descr="zTHXIaFUC0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781300"/>
            <a:ext cx="424815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7" descr="IOFhh0VsI3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628775"/>
            <a:ext cx="44513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6tp8XsMwr5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44545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6" descr="TJljwy4ney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268413"/>
            <a:ext cx="33750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IsBkTn7VH2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25538"/>
            <a:ext cx="42481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 descr="vU37RNVOPX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63683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-R_CoSaNZ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47763"/>
            <a:ext cx="4248150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6" descr="pbYnCsgzJ-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068638"/>
            <a:ext cx="4248150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ctgwfk6iXj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20775"/>
            <a:ext cx="424815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5" descr="mHhtfhJz5H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057525"/>
            <a:ext cx="4260850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4irRYyY3rK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81075"/>
            <a:ext cx="4040188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8" descr="d6De2iapt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644775"/>
            <a:ext cx="453707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 descr="xUZbNoWkTY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81075"/>
            <a:ext cx="3535363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8" descr="QiyD_eQxlx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060575"/>
            <a:ext cx="45878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rMlL1OJQxh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12875"/>
            <a:ext cx="4310062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 descr="IfKymrEC9b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816225"/>
            <a:ext cx="39846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008063"/>
          </a:xfrm>
        </p:spPr>
        <p:txBody>
          <a:bodyPr/>
          <a:lstStyle/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Не плачьте! В горле сдержите стоны, горькие стоны.</a:t>
            </a:r>
            <a:b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Памяти павших будьте достойны! Вечно достойны!</a:t>
            </a:r>
          </a:p>
        </p:txBody>
      </p:sp>
      <p:pic>
        <p:nvPicPr>
          <p:cNvPr id="15362" name="Picture 5" descr="Z_TRQ8tWqz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3450" y="1628775"/>
            <a:ext cx="357822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CBfZ2L3VI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5525" y="1628775"/>
            <a:ext cx="30257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>
          <a:xfrm>
            <a:off x="1619250" y="404813"/>
            <a:ext cx="6048375" cy="99853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hlink"/>
                </a:solidFill>
                <a:latin typeface="Times New Roman" pitchFamily="18" charset="0"/>
              </a:rPr>
              <a:t>Будущие солдаты</a:t>
            </a:r>
          </a:p>
        </p:txBody>
      </p:sp>
      <p:pic>
        <p:nvPicPr>
          <p:cNvPr id="43010" name="Picture 5" descr="_O5QTu3BXU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557338"/>
            <a:ext cx="32194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 descr="8hTD57daD4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484313"/>
            <a:ext cx="3240088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8wmvO6QIQ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052513"/>
            <a:ext cx="3679825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5" descr="Ahp6QscxeU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196975"/>
            <a:ext cx="3617913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mUgGiNUu8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84313"/>
            <a:ext cx="3233737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5" descr="oBWOauEjQL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484313"/>
            <a:ext cx="3252788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QLdxrzQgY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96975"/>
            <a:ext cx="3611562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5" descr="QvxBErCQgC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525" y="1268413"/>
            <a:ext cx="35639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xwvH3UjIev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1268413"/>
            <a:ext cx="3627437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5" descr="Y3o1FXLQiF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268413"/>
            <a:ext cx="367347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YZTAYKPa0C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68413"/>
            <a:ext cx="37290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5" descr="zFa_3dKYHz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268413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7207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hlink"/>
                </a:solidFill>
                <a:latin typeface="Times New Roman" pitchFamily="18" charset="0"/>
              </a:rPr>
              <a:t>9 мая 2019 год</a:t>
            </a:r>
          </a:p>
        </p:txBody>
      </p:sp>
      <p:pic>
        <p:nvPicPr>
          <p:cNvPr id="49154" name="Picture 4" descr="VHM-8Ooy8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50938"/>
            <a:ext cx="8351837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8" name="Picture 4" descr="Y7UzU-lY50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557338"/>
            <a:ext cx="72231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hlink"/>
                </a:solidFill>
                <a:latin typeface="Times New Roman" pitchFamily="18" charset="0"/>
              </a:rPr>
              <a:t>Благодарность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Спасибо родителям нашей группы за предоставленные фото материалы своих детей и участие в выставке </a:t>
            </a:r>
            <a:r>
              <a:rPr lang="ru-RU" smtClean="0">
                <a:solidFill>
                  <a:schemeClr val="accent2"/>
                </a:solidFill>
                <a:latin typeface="Arial" charset="0"/>
              </a:rPr>
              <a:t>«САЛЮТ, ПОБЕДА!»</a:t>
            </a:r>
            <a:r>
              <a:rPr lang="ru-RU" smtClean="0">
                <a:latin typeface="Arial" charset="0"/>
              </a:rPr>
              <a:t> и в выставке поделок </a:t>
            </a:r>
            <a:r>
              <a:rPr lang="ru-RU" smtClean="0">
                <a:solidFill>
                  <a:schemeClr val="accent2"/>
                </a:solidFill>
                <a:latin typeface="Arial" charset="0"/>
              </a:rPr>
              <a:t>«9МАЯ!»</a:t>
            </a:r>
            <a:r>
              <a:rPr lang="ru-RU" smtClean="0">
                <a:latin typeface="Arial" charset="0"/>
              </a:rPr>
              <a:t>. За фотографии участников </a:t>
            </a:r>
            <a:r>
              <a:rPr lang="ru-RU" smtClean="0">
                <a:solidFill>
                  <a:schemeClr val="accent2"/>
                </a:solidFill>
                <a:latin typeface="Arial" charset="0"/>
              </a:rPr>
              <a:t>Великой Отечественной Войны</a:t>
            </a:r>
            <a:r>
              <a:rPr lang="ru-RU" smtClean="0">
                <a:latin typeface="Arial" charset="0"/>
              </a:rPr>
              <a:t> для создания презентации.</a:t>
            </a: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>
          <a:xfrm>
            <a:off x="468313" y="2636838"/>
            <a:ext cx="8229600" cy="1584325"/>
          </a:xfrm>
        </p:spPr>
        <p:txBody>
          <a:bodyPr/>
          <a:lstStyle/>
          <a:p>
            <a:r>
              <a:rPr lang="ru-RU" b="1" smtClean="0">
                <a:solidFill>
                  <a:schemeClr val="accent2"/>
                </a:solidFill>
                <a:latin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081088"/>
          </a:xfrm>
        </p:spPr>
        <p:txBody>
          <a:bodyPr/>
          <a:lstStyle/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Люди! Покуда сердца стучатся,— помните!</a:t>
            </a:r>
            <a:b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Какою ценой завоевано счастье,— пожалуйста, помните!</a:t>
            </a:r>
          </a:p>
        </p:txBody>
      </p:sp>
      <p:pic>
        <p:nvPicPr>
          <p:cNvPr id="16386" name="Picture 5" descr="kaTG0oSpWW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700213"/>
            <a:ext cx="32639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lVlMp1fhq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" y="1700213"/>
            <a:ext cx="340518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941388"/>
          </a:xfrm>
        </p:spPr>
        <p:txBody>
          <a:bodyPr/>
          <a:lstStyle/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Песню свою отправляя в полет,— помните!</a:t>
            </a:r>
            <a:b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О тех, кто уже никогда не споет,— помните!</a:t>
            </a:r>
          </a:p>
        </p:txBody>
      </p:sp>
      <p:pic>
        <p:nvPicPr>
          <p:cNvPr id="17410" name="Picture 5" descr="7S82XOZPr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73238"/>
            <a:ext cx="3197225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29gElM2gJYc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773238"/>
            <a:ext cx="3340100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496300" cy="1655762"/>
          </a:xfrm>
        </p:spPr>
        <p:txBody>
          <a:bodyPr/>
          <a:lstStyle/>
          <a:p>
            <a:pPr algn="l"/>
            <a:r>
              <a:rPr lang="ru-RU" sz="2800" smtClean="0">
                <a:latin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</a:rPr>
            </a:br>
            <a:endParaRPr lang="ru-RU" sz="2800" smtClean="0">
              <a:latin typeface="Times New Roman" pitchFamily="18" charset="0"/>
            </a:endParaRPr>
          </a:p>
        </p:txBody>
      </p:sp>
      <p:pic>
        <p:nvPicPr>
          <p:cNvPr id="18434" name="Picture 5" descr="MdWqdtRZoKQ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773238"/>
            <a:ext cx="3394075" cy="4525962"/>
          </a:xfrm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323850" y="476250"/>
            <a:ext cx="85693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hlink"/>
                </a:solidFill>
                <a:latin typeface="Times New Roman" pitchFamily="18" charset="0"/>
              </a:rPr>
              <a:t>Детям своим расскажите о них, чтоб запомнили!</a:t>
            </a:r>
            <a:br>
              <a:rPr lang="ru-RU" sz="280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>
                <a:solidFill>
                  <a:schemeClr val="hlink"/>
                </a:solidFill>
                <a:latin typeface="Times New Roman" pitchFamily="18" charset="0"/>
              </a:rPr>
              <a:t>Детям детей расскажите о них, чтобы тоже запомнили!</a:t>
            </a:r>
            <a:br>
              <a:rPr lang="ru-RU" sz="2800">
                <a:solidFill>
                  <a:schemeClr val="hlink"/>
                </a:solidFill>
                <a:latin typeface="Times New Roman" pitchFamily="18" charset="0"/>
              </a:rPr>
            </a:br>
            <a:endParaRPr lang="ru-RU" sz="280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18436" name="Picture 7" descr="KHRsp1V8d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773238"/>
            <a:ext cx="323215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152525"/>
          </a:xfrm>
        </p:spPr>
        <p:txBody>
          <a:bodyPr/>
          <a:lstStyle/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Во все времена бессмертной Земли помните!</a:t>
            </a:r>
            <a:b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К мерцающим звездам ведя корабли,— о погибших помните!</a:t>
            </a:r>
          </a:p>
        </p:txBody>
      </p:sp>
      <p:pic>
        <p:nvPicPr>
          <p:cNvPr id="19458" name="Picture 5" descr="_nLoE3nycf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844675"/>
            <a:ext cx="4443412" cy="420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iwGnq_O_v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16113"/>
            <a:ext cx="325437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012825"/>
          </a:xfrm>
        </p:spPr>
        <p:txBody>
          <a:bodyPr/>
          <a:lstStyle/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Встречайте трепетную весну, люди Земли.</a:t>
            </a:r>
            <a:b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Убейте войну, прокляните войну, люди Земли!</a:t>
            </a:r>
          </a:p>
        </p:txBody>
      </p:sp>
      <p:pic>
        <p:nvPicPr>
          <p:cNvPr id="20482" name="Picture 2" descr="п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57338"/>
            <a:ext cx="3636962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k0TslQzLjX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557338"/>
            <a:ext cx="3468688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468313" y="620713"/>
            <a:ext cx="8424862" cy="927100"/>
          </a:xfrm>
        </p:spPr>
        <p:txBody>
          <a:bodyPr/>
          <a:lstStyle/>
          <a:p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Мечту пронесите через года и жизнью наполните!..</a:t>
            </a:r>
            <a:b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Но о тех, кто уже не придет никогда,— заклинаю,— помните!</a:t>
            </a:r>
          </a:p>
        </p:txBody>
      </p:sp>
      <p:pic>
        <p:nvPicPr>
          <p:cNvPr id="21506" name="Picture 3" descr="ItUtVWInO7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44675"/>
            <a:ext cx="3933825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yxtJygutZt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338" y="1844675"/>
            <a:ext cx="32416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175</Words>
  <Application>Microsoft Office PowerPoint</Application>
  <PresentationFormat>Экран (4:3)</PresentationFormat>
  <Paragraphs>21</Paragraphs>
  <Slides>39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Тема Office</vt:lpstr>
      <vt:lpstr>9МАЯ!  Я помню, я горжусь!</vt:lpstr>
      <vt:lpstr>Помните! Через века, через года,— помните! О тех, кто уже не придет никогда,—  помните!</vt:lpstr>
      <vt:lpstr>Не плачьте! В горле сдержите стоны, горькие стоны. Памяти павших будьте достойны! Вечно достойны!</vt:lpstr>
      <vt:lpstr>Люди! Покуда сердца стучатся,— помните! Какою ценой завоевано счастье,— пожалуйста, помните!</vt:lpstr>
      <vt:lpstr>Песню свою отправляя в полет,— помните! О тех, кто уже никогда не споет,— помните!</vt:lpstr>
      <vt:lpstr> </vt:lpstr>
      <vt:lpstr>Во все времена бессмертной Земли помните! К мерцающим звездам ведя корабли,— о погибших помните!</vt:lpstr>
      <vt:lpstr>Встречайте трепетную весну, люди Земли. Убейте войну, прокляните войну, люди Земли!</vt:lpstr>
      <vt:lpstr>Мечту пронесите через года и жизнью наполните!.. Но о тех, кто уже не придет никогда,— заклинаю,— помните!</vt:lpstr>
      <vt:lpstr>Письма из прошлого</vt:lpstr>
      <vt:lpstr>Георгиевская лента как символ Победы</vt:lpstr>
      <vt:lpstr>Слайд 12</vt:lpstr>
      <vt:lpstr>Слайд 13</vt:lpstr>
      <vt:lpstr>Слайд 14</vt:lpstr>
      <vt:lpstr>Поделки к Дню Победы</vt:lpstr>
      <vt:lpstr>Слайд 16</vt:lpstr>
      <vt:lpstr>Слайд 17</vt:lpstr>
      <vt:lpstr>Слайд 18</vt:lpstr>
      <vt:lpstr>Слайд 19</vt:lpstr>
      <vt:lpstr>Слайд 20</vt:lpstr>
      <vt:lpstr>Слайд 21</vt:lpstr>
      <vt:lpstr>Салют Победы!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Будущие солдаты</vt:lpstr>
      <vt:lpstr>Слайд 31</vt:lpstr>
      <vt:lpstr>Слайд 32</vt:lpstr>
      <vt:lpstr>Слайд 33</vt:lpstr>
      <vt:lpstr>Слайд 34</vt:lpstr>
      <vt:lpstr>Слайд 35</vt:lpstr>
      <vt:lpstr>9 мая 2019 год</vt:lpstr>
      <vt:lpstr>Слайд 37</vt:lpstr>
      <vt:lpstr>Благодарность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muzeum</dc:creator>
  <cp:lastModifiedBy>Таня</cp:lastModifiedBy>
  <cp:revision>16</cp:revision>
  <dcterms:created xsi:type="dcterms:W3CDTF">2020-03-16T08:08:17Z</dcterms:created>
  <dcterms:modified xsi:type="dcterms:W3CDTF">2020-05-04T18:10:05Z</dcterms:modified>
</cp:coreProperties>
</file>