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71" r:id="rId4"/>
    <p:sldId id="272" r:id="rId5"/>
    <p:sldId id="269" r:id="rId6"/>
    <p:sldId id="278" r:id="rId7"/>
    <p:sldId id="281" r:id="rId8"/>
    <p:sldId id="282" r:id="rId9"/>
    <p:sldId id="267" r:id="rId10"/>
    <p:sldId id="288" r:id="rId11"/>
    <p:sldId id="28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6824E-2002-485B-B88A-A61E77BD9692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CBB10-6D87-4754-A317-57038F061F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23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шаблон на тему ВО вой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047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500174"/>
            <a:ext cx="8107845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Творческий проект</a:t>
            </a:r>
          </a:p>
          <a:p>
            <a:pPr algn="ctr"/>
            <a:endParaRPr lang="ru-RU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«Пусть всегда будет солнце…»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5301208"/>
            <a:ext cx="292771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Презентацию подготовила </a:t>
            </a:r>
          </a:p>
          <a:p>
            <a:r>
              <a:rPr lang="ru-RU" b="1" dirty="0" smtClean="0"/>
              <a:t>Воспитатель 9 группы</a:t>
            </a:r>
          </a:p>
          <a:p>
            <a:r>
              <a:rPr lang="ru-RU" b="1" dirty="0" err="1" smtClean="0"/>
              <a:t>Сафиулина</a:t>
            </a:r>
            <a:r>
              <a:rPr lang="ru-RU" b="1" dirty="0" smtClean="0"/>
              <a:t> О.А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Гноевая</a:t>
            </a:r>
            <a:r>
              <a:rPr lang="ru-RU" b="1" dirty="0" smtClean="0"/>
              <a:t> Г.А.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428604"/>
            <a:ext cx="535785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Муниципальное бюджетное дошкольное образовательное учреждение</a:t>
            </a:r>
            <a:endParaRPr lang="ru-RU" dirty="0" smtClean="0"/>
          </a:p>
          <a:p>
            <a:pPr algn="ctr"/>
            <a:r>
              <a:rPr lang="ru-RU" b="1" dirty="0" smtClean="0"/>
              <a:t>«Детский сад № 481 г.Челябинска»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шаблон на тему ВО войны"/>
          <p:cNvPicPr>
            <a:picLocks noChangeAspect="1" noChangeArrowheads="1"/>
          </p:cNvPicPr>
          <p:nvPr/>
        </p:nvPicPr>
        <p:blipFill>
          <a:blip r:embed="rId2"/>
          <a:srcRect l="8108" t="2564" r="8108" b="4954"/>
          <a:stretch>
            <a:fillRect/>
          </a:stretch>
        </p:blipFill>
        <p:spPr bwMode="auto">
          <a:xfrm>
            <a:off x="-71470" y="-142900"/>
            <a:ext cx="44291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охожее изображение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292958" y="2500306"/>
            <a:ext cx="7851042" cy="522467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00496" y="285728"/>
            <a:ext cx="514350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Пономарев Миш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0"/>
            <a:ext cx="2714612" cy="3619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Шапарева Вар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0"/>
            <a:ext cx="3000396" cy="4000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Свешников Максим 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018014" cy="3929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Свешников Максим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2976" y="2571721"/>
            <a:ext cx="3214710" cy="4286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Свешников Максим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628" y="2670743"/>
            <a:ext cx="2643206" cy="4187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охожее изображение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92958" y="2500306"/>
            <a:ext cx="7851042" cy="522467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71736" y="1071547"/>
            <a:ext cx="38576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внимание…</a:t>
            </a:r>
          </a:p>
          <a:p>
            <a:pPr algn="ctr"/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шаблон на тему ВО вой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3" y="142852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Познавательная выставка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«военная техника»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IMG_20200221_085704_resized_20200430_054740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53951"/>
            <a:ext cx="5072066" cy="380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Андрей\Desktop\день победы\DSC03807.JPG"/>
          <p:cNvPicPr/>
          <p:nvPr/>
        </p:nvPicPr>
        <p:blipFill>
          <a:blip r:embed="rId4" cstate="print"/>
          <a:srcRect t="8163"/>
          <a:stretch>
            <a:fillRect/>
          </a:stretch>
        </p:blipFill>
        <p:spPr bwMode="auto">
          <a:xfrm>
            <a:off x="4476718" y="1500174"/>
            <a:ext cx="466728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шаблон на тему ВО вой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3" y="142852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Оформление коридора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«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Мы-пилоты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</a:p>
        </p:txBody>
      </p:sp>
      <p:pic>
        <p:nvPicPr>
          <p:cNvPr id="6" name="Рисунок 5" descr="C:\Users\Андрей\Desktop\день победы\DSC03814.JPG"/>
          <p:cNvPicPr/>
          <p:nvPr/>
        </p:nvPicPr>
        <p:blipFill>
          <a:blip r:embed="rId3"/>
          <a:srcRect l="13333" r="13333" b="26389"/>
          <a:stretch>
            <a:fillRect/>
          </a:stretch>
        </p:blipFill>
        <p:spPr bwMode="auto">
          <a:xfrm>
            <a:off x="2143108" y="1714488"/>
            <a:ext cx="607223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агружен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14290"/>
            <a:ext cx="2238375" cy="2047875"/>
          </a:xfrm>
          <a:prstGeom prst="rect">
            <a:avLst/>
          </a:prstGeom>
        </p:spPr>
      </p:pic>
      <p:pic>
        <p:nvPicPr>
          <p:cNvPr id="10" name="Рисунок 9" descr="76065af04b255a7c5be5c602345ee8f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143380"/>
            <a:ext cx="2357434" cy="2357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шаблон на тему ВО вой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3" y="142852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Коллективная работа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«танки наступают»</a:t>
            </a:r>
          </a:p>
        </p:txBody>
      </p:sp>
      <p:pic>
        <p:nvPicPr>
          <p:cNvPr id="7" name="Рисунок 6" descr="C:\Users\Андрей\Desktop\день победы\DSC03807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58" y="2928934"/>
            <a:ext cx="5072098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Андрей\Desktop\день победы\DSC03814.JPG"/>
          <p:cNvPicPr/>
          <p:nvPr/>
        </p:nvPicPr>
        <p:blipFill>
          <a:blip r:embed="rId4"/>
          <a:srcRect l="13517" t="38181" r="41019" b="21257"/>
          <a:stretch>
            <a:fillRect/>
          </a:stretch>
        </p:blipFill>
        <p:spPr bwMode="auto">
          <a:xfrm>
            <a:off x="4714876" y="1071546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и по запросу шаблон на тему ВО вой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858280" cy="67072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1428736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Заучивание песен,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марширование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подготовка к празднику</a:t>
            </a:r>
            <a:endParaRPr lang="ru-RU" sz="2000" dirty="0"/>
          </a:p>
        </p:txBody>
      </p:sp>
      <p:pic>
        <p:nvPicPr>
          <p:cNvPr id="5" name="Рисунок 4" descr="C:\Users\Андрей\Desktop\день победы\IMG_8347.JPG"/>
          <p:cNvPicPr/>
          <p:nvPr/>
        </p:nvPicPr>
        <p:blipFill>
          <a:blip r:embed="rId3" cstate="print"/>
          <a:srcRect l="8333" t="21875" r="17857"/>
          <a:stretch>
            <a:fillRect/>
          </a:stretch>
        </p:blipFill>
        <p:spPr bwMode="auto">
          <a:xfrm>
            <a:off x="1643042" y="2143116"/>
            <a:ext cx="5929354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шаблон на тему ВО вой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" name="Рисунок 2" descr="C:\Users\Андрей\Desktop\день победы\DSC00922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57356" y="2714620"/>
            <a:ext cx="4279904" cy="320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ндрей\Desktop\день победы\DSC00971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1000108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00221_101225_resized_20200430_0547554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19757" y="4214818"/>
            <a:ext cx="3524243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00221_100212_resized_20200430_0547478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071942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00221_100422_resized_20200430_0547440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3504" y="1071546"/>
            <a:ext cx="3809995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шаблон на тему ВО вой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5" name="Рисунок 4" descr="C:\Users\Андрей\Desktop\день победы\DSC00971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000108"/>
            <a:ext cx="4191029" cy="314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00221_100422_resized_20200430_0547440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1467" y="1071546"/>
            <a:ext cx="4572031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Андрей\Desktop\день победы\DSC00922.JP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857356" y="3648072"/>
            <a:ext cx="4279904" cy="320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шаблон на тему ВО вой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57818" y="2214554"/>
            <a:ext cx="378618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ФОТОКОЛЛАЖ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ru-RU" sz="3200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 оформления группы</a:t>
            </a:r>
            <a:r>
              <a:rPr kumimoji="0" lang="ru-RU" sz="32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«Н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авечно в нашей памяти…»</a:t>
            </a:r>
            <a:endParaRPr kumimoji="0" lang="ru-RU" sz="32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53294" t="21154" r="20351" b="5700"/>
          <a:stretch>
            <a:fillRect/>
          </a:stretch>
        </p:blipFill>
        <p:spPr bwMode="auto">
          <a:xfrm>
            <a:off x="1500166" y="1071546"/>
            <a:ext cx="3714776" cy="5494773"/>
          </a:xfrm>
          <a:prstGeom prst="rect">
            <a:avLst/>
          </a:prstGeom>
          <a:ln w="1270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шаблон на тему ВО войны"/>
          <p:cNvPicPr>
            <a:picLocks noChangeAspect="1" noChangeArrowheads="1"/>
          </p:cNvPicPr>
          <p:nvPr/>
        </p:nvPicPr>
        <p:blipFill>
          <a:blip r:embed="rId2"/>
          <a:srcRect l="8108" t="2564" r="8108" b="4954"/>
          <a:stretch>
            <a:fillRect/>
          </a:stretch>
        </p:blipFill>
        <p:spPr bwMode="auto">
          <a:xfrm>
            <a:off x="-71470" y="-142900"/>
            <a:ext cx="44291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охожее изображение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292958" y="2500306"/>
            <a:ext cx="7851042" cy="522467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00496" y="285728"/>
            <a:ext cx="5143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Подготовка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онлайн-шествию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бессмертного полка</a:t>
            </a: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«И превратились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белых журавлей..»</a:t>
            </a:r>
          </a:p>
          <a:p>
            <a:pPr algn="ctr"/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84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36</cp:revision>
  <dcterms:created xsi:type="dcterms:W3CDTF">2017-07-28T14:58:40Z</dcterms:created>
  <dcterms:modified xsi:type="dcterms:W3CDTF">2020-05-06T04:52:21Z</dcterms:modified>
</cp:coreProperties>
</file>