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96" y="4756454"/>
            <a:ext cx="4212934" cy="1007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ru-RU" sz="16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по ознакомлению дошкольников с портретной живописью. </a:t>
            </a:r>
            <a:endParaRPr lang="ru-RU" sz="16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663B38-3FD8-4EA8-BEC6-DF5903CFB5EF}"/>
              </a:ext>
            </a:extLst>
          </p:cNvPr>
          <p:cNvSpPr/>
          <p:nvPr/>
        </p:nvSpPr>
        <p:spPr>
          <a:xfrm>
            <a:off x="-1" y="2369303"/>
            <a:ext cx="7556501" cy="1882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5561" y="5656309"/>
            <a:ext cx="3574873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и учителя</a:t>
            </a: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–логопеды дошкольных образовательных учреждений</a:t>
            </a:r>
            <a:r>
              <a:rPr lang="ru-RU" sz="1100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i="1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словарного запаса является одной из основных задач развития речи детей </a:t>
            </a:r>
            <a:r>
              <a:rPr lang="ru-RU" sz="1100" u="none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</a:t>
            </a:r>
            <a:r>
              <a:rPr lang="ru-RU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одним из основных факторов овладения родным языком.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i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расширение, уточнение и активизация лексического запаса, </a:t>
            </a:r>
            <a:r>
              <a:rPr lang="ru-RU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словаря устаревшими словами на основе систематизации и обобщения знаний об окружающем с применением учебно-методического комплекса «Картинная галерея в детском саду».</a:t>
            </a: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135226" y="941617"/>
            <a:ext cx="49417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ТОЛКОВЫЙ СЛОВАРЬ» </a:t>
            </a:r>
            <a:endParaRPr lang="ru-RU" sz="2600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963" y="312484"/>
            <a:ext cx="461888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</a:t>
            </a:r>
          </a:p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</a:t>
            </a:r>
          </a:p>
          <a:p>
            <a:pPr algn="ctr">
              <a:lnSpc>
                <a:spcPts val="1820"/>
              </a:lnSpc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«ДС №481 Г. ЧЕЛЯБИНСКА»</a:t>
            </a:r>
            <a:endParaRPr lang="en-US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2BE4D73-8DE2-40DE-93B7-F512C4C12CC1}"/>
              </a:ext>
            </a:extLst>
          </p:cNvPr>
          <p:cNvSpPr/>
          <p:nvPr/>
        </p:nvSpPr>
        <p:spPr>
          <a:xfrm>
            <a:off x="325315" y="146342"/>
            <a:ext cx="1789648" cy="1689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600453" y="4403109"/>
            <a:ext cx="2594738" cy="580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r>
              <a:rPr lang="en-US" sz="2617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«Толковый словарь» представляет из себя альбом с расположенными в алфавитном порядке разлинованными листами и  предназначен для заполнения детьми, что повышает их интерес и способствует более быстрому запоминанию неизвестных ранее слов. 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Альбом пополняется новыми словами по мере их разъяснения на различных занятиях и позволяет организовать дальнейшую работу по активизации словарного запаса детей.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51"/>
              </a:lnSpc>
            </a:pP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053DDA-3094-46F8-AE63-A04A2CABC6F0}"/>
              </a:ext>
            </a:extLst>
          </p:cNvPr>
          <p:cNvSpPr/>
          <p:nvPr/>
        </p:nvSpPr>
        <p:spPr>
          <a:xfrm>
            <a:off x="266569" y="8349354"/>
            <a:ext cx="3762565" cy="2197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1266" y="2398290"/>
            <a:ext cx="1329266" cy="18247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4527" y="2402385"/>
            <a:ext cx="1357584" cy="18313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t="-420"/>
          <a:stretch/>
        </p:blipFill>
        <p:spPr>
          <a:xfrm>
            <a:off x="54096" y="2369743"/>
            <a:ext cx="1313175" cy="18640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0" y="8407216"/>
            <a:ext cx="1470799" cy="2079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443" y="8368240"/>
            <a:ext cx="1349897" cy="21432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адуг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06D15585-4D11-50C6-F9FB-22D8BAAB7A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4" y="50124"/>
            <a:ext cx="1878246" cy="18782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810" b="44242"/>
          <a:stretch/>
        </p:blipFill>
        <p:spPr>
          <a:xfrm>
            <a:off x="42063" y="8435962"/>
            <a:ext cx="7514437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290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en-US" sz="148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Васляева Л.С.</a:t>
              </a: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78654" y="1350036"/>
            <a:ext cx="2124493" cy="557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многократно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повторили и запомнили новое для них слово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Например: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в старину называли светло-синий цвет и краску такого цвета?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Лазурь)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Какой цвет у неба на картине? (Лазурный) и пр.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дети забыли название слова, тот педагог предлагает обратиться к создаваемому ими «Толковому словарю».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Дети самостоятельно вспоминают новое слово и используют его как средство для выполнения поставленной перед ними более широкой задачи. На этом этапе дети пересказывают тексты и рассказывают рассказы, вспоминая и используя новые слова.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Дети используют новое слово в самостоятельных речевых высказываниях. На этом этапе слово само собой возникает в речи детей без сознательного поиска и напряжения памяти.</a:t>
            </a: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792640" y="7182834"/>
            <a:ext cx="212449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Воспроизведение детьми нового слова в ответ на соответствующий вопрос педагога. На </a:t>
            </a: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этапе педагог задает различные вопросы, </a:t>
            </a:r>
            <a:r>
              <a:rPr lang="ru-RU" sz="11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стремясь </a:t>
            </a:r>
            <a:r>
              <a:rPr lang="ru-RU" sz="110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  тому</a:t>
            </a:r>
            <a:r>
              <a:rPr lang="ru-RU" sz="110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  дети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8050" y="641587"/>
            <a:ext cx="2160258" cy="788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6"/>
              </a:lnSpc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важнейших задач развития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детей дошкольного возраста  является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работа.</a:t>
            </a: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словарной работы предусматривает:</a:t>
            </a: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Обогащение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словаря, то есть усвоение новых, ранее неизвестных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обучающимися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слов, а также новых значений тех слов, которые уже имелись в их словарном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запасе;</a:t>
            </a: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Уточнение словаря, то есть наполнение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содержанием тех слов, которые усвоены обучающимися не вполне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точно;</a:t>
            </a: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Активизацию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словаря, то есть  перенесение как можно большего количества слов из словаря пассивного в словарь активный (пассивный словарь человека содержит слова, которые он понимает, но не употребляет в собственной речевой деятельности). Слова включаются в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словосочетания: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пересказ, в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рассказ,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беседу.</a:t>
            </a: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словарного запаса - это систематический процесс, имеющий следующие этапы: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9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Объяснение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незнакомых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слов. На этом этапе педагог разъясняет незнакомые слова, которые дети услышали, к примеру, на занятии по развитию речи или чтении художественной литературы; либо увидели предмет на картине, и не знают его название. </a:t>
            </a: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77272" y="641587"/>
            <a:ext cx="2162176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объясняет значение слова на достаточно большом количестве примеров, используя наглядные средства обучения.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педагог читает определение слова в «Толковом словаре русского языка» и предлагает детям записать слово и его значение в  «Толковый словарь», создаваемый детьми в группе.</a:t>
            </a:r>
            <a:r>
              <a:rPr lang="ru-RU" sz="105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5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случае, когда дети не умеют писать, они могут нарисовать предмет, вклеить в альбом соответствующую картинку, а описание пишет педагог. </a:t>
            </a:r>
          </a:p>
          <a:p>
            <a:pPr algn="just">
              <a:lnSpc>
                <a:spcPts val="1526"/>
              </a:lnSpc>
              <a:spcBef>
                <a:spcPct val="0"/>
              </a:spcBef>
            </a:pPr>
            <a:endParaRPr lang="ru-RU" sz="109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157291" y="6846937"/>
            <a:ext cx="216721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систематическая работа над расширением словарного запаса детей с использованием «Толкового словаря» будет способствовать точности 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9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подборе лексических средств и выразительности речи детей.</a:t>
            </a:r>
            <a:endParaRPr lang="en-US" sz="109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это место вставьте </a:t>
            </a:r>
            <a:r>
              <a:rPr lang="en-US" dirty="0"/>
              <a:t>QR </a:t>
            </a:r>
            <a:r>
              <a:rPr lang="ru-RU" dirty="0"/>
              <a:t>код (на материал либо на сайт учреждения)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798" y="3675071"/>
            <a:ext cx="2227232" cy="3345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598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 Windows</cp:lastModifiedBy>
  <cp:revision>61</cp:revision>
  <dcterms:created xsi:type="dcterms:W3CDTF">2006-08-16T00:00:00Z</dcterms:created>
  <dcterms:modified xsi:type="dcterms:W3CDTF">2024-09-30T12:08:00Z</dcterms:modified>
  <dc:identifier>DAFBocwV3JE</dc:identifier>
</cp:coreProperties>
</file>