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873" y="2220544"/>
            <a:ext cx="7048370" cy="14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" y="1833094"/>
            <a:ext cx="7556501" cy="233731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" y="4413571"/>
            <a:ext cx="4212934" cy="1540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903" b="1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</a:t>
            </a:r>
          </a:p>
          <a:p>
            <a:pPr algn="ctr"/>
            <a:r>
              <a:rPr lang="ru-RU" sz="1903" b="1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ознакомлению с портретной живописью</a:t>
            </a:r>
            <a:endParaRPr lang="en-US" sz="1903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64"/>
              </a:lnSpc>
            </a:pPr>
            <a:endParaRPr lang="ru-RU" sz="1903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64"/>
              </a:lnSpc>
            </a:pPr>
            <a:endParaRPr lang="en-US" sz="1903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66397" y="5494850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9663B38-3FD8-4EA8-BEC6-DF5903CFB5EF}"/>
              </a:ext>
            </a:extLst>
          </p:cNvPr>
          <p:cNvSpPr/>
          <p:nvPr/>
        </p:nvSpPr>
        <p:spPr>
          <a:xfrm>
            <a:off x="206350" y="2060553"/>
            <a:ext cx="7350150" cy="2214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664"/>
              </a:lnSpc>
            </a:pP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162409" y="1982875"/>
            <a:ext cx="3140834" cy="8540586"/>
            <a:chOff x="0" y="0"/>
            <a:chExt cx="1125604" cy="30607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25315" y="5274692"/>
            <a:ext cx="3577254" cy="512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1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r>
              <a:rPr lang="en-US" sz="14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spcBef>
                <a:spcPct val="0"/>
              </a:spcBef>
            </a:pPr>
            <a:r>
              <a:rPr lang="ru-RU" sz="14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дошкольного возраста, педагоги, родители.</a:t>
            </a:r>
          </a:p>
          <a:p>
            <a:pPr lvl="0" algn="just">
              <a:spcBef>
                <a:spcPct val="0"/>
              </a:spcBef>
            </a:pPr>
            <a:endParaRPr lang="ru-RU" sz="1400" i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14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– средство эстетического воспитания, основа художественного воспитания и развития ребенка. </a:t>
            </a:r>
            <a:r>
              <a:rPr lang="ru-RU" sz="14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живописи дают возможность активизировать различные виды познавательной деятельности детей и речевые навыки. Процесс познания затрагивает душу ребенка, а это </a:t>
            </a:r>
            <a:r>
              <a:rPr lang="ru-RU" sz="14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формированию духовности подрастающего поколения. </a:t>
            </a:r>
          </a:p>
          <a:p>
            <a:pPr lvl="0" algn="just">
              <a:spcBef>
                <a:spcPct val="0"/>
              </a:spcBef>
            </a:pPr>
            <a:endParaRPr lang="ru-RU" sz="140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en-US" sz="1400" b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закрепление знаний о портретной живописи </a:t>
            </a:r>
          </a:p>
          <a:p>
            <a:pPr lvl="0" algn="just">
              <a:spcBef>
                <a:spcPct val="0"/>
              </a:spcBef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азвивать умение </a:t>
            </a:r>
            <a:r>
              <a:rPr lang="ru-RU" sz="1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 рассматривать художественное </a:t>
            </a:r>
            <a:r>
              <a:rPr lang="ru-RU" sz="1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произведение, ориентироваться </a:t>
            </a:r>
            <a:r>
              <a:rPr lang="ru-RU" sz="1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полотне картины, сравнивать предметы, устанавливать их различие и сходство.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78052" y="941617"/>
            <a:ext cx="5062334" cy="393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ru-RU" sz="2600" b="1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«Найди отличия»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06614" y="312484"/>
            <a:ext cx="492922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№ 481 г.Челябинска»</a:t>
            </a:r>
            <a:endParaRPr lang="en-US" sz="13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2BE4D73-8DE2-40DE-93B7-F512C4C12CC1}"/>
              </a:ext>
            </a:extLst>
          </p:cNvPr>
          <p:cNvSpPr/>
          <p:nvPr/>
        </p:nvSpPr>
        <p:spPr>
          <a:xfrm>
            <a:off x="325315" y="146342"/>
            <a:ext cx="1789648" cy="1689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ЭМБЛЕМА ДОО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803C6C9-AEC9-4064-A03B-450B700107BD}"/>
              </a:ext>
            </a:extLst>
          </p:cNvPr>
          <p:cNvSpPr txBox="1"/>
          <p:nvPr/>
        </p:nvSpPr>
        <p:spPr>
          <a:xfrm>
            <a:off x="4278317" y="4403109"/>
            <a:ext cx="285752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400" dirty="0" smtClean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Детальность рисунка, сложность заданий, количество отличий – все это делает игру актуальной в любом возрасте. Дети сразу вовлекаются  в интересное занятие и с удовольствием исследуют картинку за картинкой. Можно играть одному или с друзьями, по очереди или наперегонки.</a:t>
            </a:r>
            <a:endParaRPr lang="ru-RU" sz="1400" i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ownloads\photo171387083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052" y="2061682"/>
            <a:ext cx="2796342" cy="2172363"/>
          </a:xfrm>
          <a:prstGeom prst="rect">
            <a:avLst/>
          </a:prstGeom>
          <a:noFill/>
        </p:spPr>
      </p:pic>
      <p:pic>
        <p:nvPicPr>
          <p:cNvPr id="1027" name="Picture 3" descr="C:\Users\user\Downloads\photo1713870834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306" y="7129047"/>
            <a:ext cx="2993765" cy="257070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25" y="0"/>
            <a:ext cx="1838545" cy="1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blob:https://web.telegram.org/e8737776-e15c-4bda-8c82-4cb601d6e9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telegram.org/e8737776-e15c-4bda-8c82-4cb601d6e9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blob:https://web.telegram.org/e8737776-e15c-4bda-8c82-4cb601d6e9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blob:https://web.telegram.org/e8737776-e15c-4bda-8c82-4cb601d6e9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blob:https://web.telegram.org/e8737776-e15c-4bda-8c82-4cb601d6e9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810" b="44242"/>
          <a:stretch/>
        </p:blipFill>
        <p:spPr>
          <a:xfrm>
            <a:off x="60945" y="8714361"/>
            <a:ext cx="7514437" cy="17191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28735" y="981602"/>
            <a:ext cx="2087081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3906" y="356288"/>
            <a:ext cx="21978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ru-RU" sz="1364" b="1" u="none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364" b="1" u="none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97999"/>
            <a:chOff x="0" y="-38100"/>
            <a:chExt cx="6999846" cy="2930666"/>
          </a:xfrm>
        </p:grpSpPr>
        <p:sp>
          <p:nvSpPr>
            <p:cNvPr id="19" name="TextBox 19"/>
            <p:cNvSpPr txBox="1"/>
            <p:nvPr/>
          </p:nvSpPr>
          <p:spPr>
            <a:xfrm>
              <a:off x="3546351" y="2655749"/>
              <a:ext cx="3422831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" y="-38100"/>
              <a:ext cx="6999843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endParaRPr lang="ru-RU" sz="1489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742"/>
                </a:lnSpc>
              </a:pPr>
              <a:r>
                <a:rPr lang="en-US" sz="1489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</a:t>
              </a:r>
              <a:r>
                <a:rPr lang="ru-RU" sz="1489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89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подготовил</a:t>
              </a: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воспитатели </a:t>
              </a:r>
            </a:p>
            <a:p>
              <a:pPr>
                <a:lnSpc>
                  <a:spcPts val="1742"/>
                </a:lnSpc>
              </a:pPr>
              <a:r>
                <a:rPr lang="ru-RU" sz="14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Михренина</a:t>
              </a: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Ирина Викторовна</a:t>
              </a:r>
            </a:p>
            <a:p>
              <a:pPr>
                <a:lnSpc>
                  <a:spcPts val="1742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Гордеева Оксана Валерьевна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2" cy="214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endPara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108373" y="1256401"/>
            <a:ext cx="212449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  <a:spcBef>
                <a:spcPct val="0"/>
              </a:spcBef>
            </a:pPr>
            <a:r>
              <a:rPr lang="ru-RU" sz="8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</a:t>
            </a:r>
            <a:r>
              <a:rPr lang="ru-RU" sz="11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быть ваш текст</a:t>
            </a: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60670" y="621008"/>
            <a:ext cx="2160258" cy="596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6"/>
              </a:lnSpc>
            </a:pPr>
            <a:r>
              <a:rPr lang="ru-RU" sz="1200" b="1" i="1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«Найди отличия»</a:t>
            </a:r>
          </a:p>
          <a:p>
            <a:pPr algn="just">
              <a:lnSpc>
                <a:spcPts val="1526"/>
              </a:lnSpc>
            </a:pPr>
            <a:r>
              <a:rPr lang="ru-RU" sz="1200" b="1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детей:</a:t>
            </a:r>
          </a:p>
          <a:p>
            <a:pPr algn="just">
              <a:lnSpc>
                <a:spcPts val="1526"/>
              </a:lnSpc>
            </a:pPr>
            <a:r>
              <a:rPr lang="ru-RU" sz="12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3-8 лет</a:t>
            </a:r>
          </a:p>
          <a:p>
            <a:pPr algn="just">
              <a:lnSpc>
                <a:spcPts val="1526"/>
              </a:lnSpc>
            </a:pPr>
            <a:r>
              <a:rPr lang="ru-RU" sz="1200" b="1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организации игры:</a:t>
            </a:r>
          </a:p>
          <a:p>
            <a:pPr algn="just">
              <a:lnSpc>
                <a:spcPts val="1526"/>
              </a:lnSpc>
            </a:pPr>
            <a:r>
              <a:rPr lang="ru-RU" sz="12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одгрупповые игры, игры в парах, индивидуальная работа с ребенком, самостоятельная игра в свободной деятельности детей, домашние игры с родителями.</a:t>
            </a:r>
          </a:p>
          <a:p>
            <a:pPr algn="just">
              <a:lnSpc>
                <a:spcPts val="1526"/>
              </a:lnSpc>
            </a:pPr>
            <a:r>
              <a:rPr lang="ru-RU" sz="1200" b="1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игры:</a:t>
            </a:r>
            <a:endParaRPr lang="ru-RU" sz="120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r>
              <a:rPr lang="ru-RU" sz="12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предлагаются две на первый взгляд одинаковые картинки с изображением художественного произведения, в которых нужно найти отличающиеся детали. Картинки могут быть как на бумажном носителе, так и в интерактивном формате. В качестве усложнения материала можно увеличивать количество измененных деталей, включать правило «кто быстрее» или «кто больше».</a:t>
            </a:r>
          </a:p>
          <a:p>
            <a:pPr>
              <a:lnSpc>
                <a:spcPts val="1526"/>
              </a:lnSpc>
            </a:pPr>
            <a:endParaRPr lang="ru-RU" sz="110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ru-RU" sz="110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ru-RU" sz="109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691188" y="450719"/>
            <a:ext cx="216217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</a:t>
            </a:r>
            <a:endParaRPr lang="ru-RU" sz="1100" dirty="0" smtClean="0"/>
          </a:p>
          <a:p>
            <a:pPr lvl="0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098580" y="6040676"/>
            <a:ext cx="2167217" cy="17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526"/>
              </a:lnSpc>
              <a:spcBef>
                <a:spcPct val="0"/>
              </a:spcBef>
            </a:pPr>
            <a:r>
              <a:rPr lang="ru-RU" sz="1090" dirty="0" err="1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итьолрип</a:t>
            </a: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D9009DA0-85AE-4395-ADF6-7D963DCD742E}"/>
              </a:ext>
            </a:extLst>
          </p:cNvPr>
          <p:cNvSpPr txBox="1"/>
          <p:nvPr/>
        </p:nvSpPr>
        <p:spPr>
          <a:xfrm>
            <a:off x="2635242" y="1489048"/>
            <a:ext cx="2172325" cy="480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большинства эта игра направлена на развитие внимания и усидчивости ребенка. Однако это далеко не единственный аспект, который она тренирует.  </a:t>
            </a:r>
          </a:p>
          <a:p>
            <a:pPr algn="just"/>
            <a:r>
              <a:rPr lang="ru-RU" sz="12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ее помощью развиваются навыки счета (умение посчитать вслух потребуется ребенку, чтобы перечислить уже найденные отличия). </a:t>
            </a:r>
          </a:p>
          <a:p>
            <a:pPr algn="just"/>
            <a:r>
              <a:rPr lang="ru-RU" sz="12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Обсуждая картинку, ребенок учится описывать то, что видит, развивает связную речь и умение связно излагать свои мысли. </a:t>
            </a:r>
          </a:p>
          <a:p>
            <a:pPr algn="just"/>
            <a:r>
              <a:rPr lang="ru-RU" sz="12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могут быть выполнены в виде разной формы или цветового решения отдельных деталей. В этом случае ребенок повторит названия цветов и геометрических фигур.</a:t>
            </a:r>
            <a:endParaRPr lang="en-US" sz="12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6CCB9F-6A82-4837-AB17-304E8592E81E}"/>
              </a:ext>
            </a:extLst>
          </p:cNvPr>
          <p:cNvSpPr/>
          <p:nvPr/>
        </p:nvSpPr>
        <p:spPr>
          <a:xfrm>
            <a:off x="5445706" y="8776705"/>
            <a:ext cx="1787160" cy="155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C:\Users\user\Downloads\photo171397134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42" y="131726"/>
            <a:ext cx="2071702" cy="1548597"/>
          </a:xfrm>
          <a:prstGeom prst="rect">
            <a:avLst/>
          </a:prstGeom>
          <a:noFill/>
        </p:spPr>
      </p:pic>
      <p:pic>
        <p:nvPicPr>
          <p:cNvPr id="2056" name="Picture 8" descr="C:\Users\user\Desktop\ПОРТФОЛИО МИХРЕНИНА И\ИГ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67247" y="6164965"/>
            <a:ext cx="4548569" cy="2302796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4134" y="1274733"/>
            <a:ext cx="2286016" cy="558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354</Words>
  <Application>Microsoft Office PowerPoint</Application>
  <PresentationFormat>Произвольный</PresentationFormat>
  <Paragraphs>36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 Black</vt:lpstr>
      <vt:lpstr>Calibri</vt:lpstr>
      <vt:lpstr>Arial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Наталья</dc:creator>
  <cp:lastModifiedBy>Пользователь Windows</cp:lastModifiedBy>
  <cp:revision>26</cp:revision>
  <dcterms:created xsi:type="dcterms:W3CDTF">2006-08-16T00:00:00Z</dcterms:created>
  <dcterms:modified xsi:type="dcterms:W3CDTF">2024-11-13T10:29:36Z</dcterms:modified>
  <dc:identifier>DAFBocwV3JE</dc:identifier>
</cp:coreProperties>
</file>